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445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86884-7ADA-440E-A0F4-8A651B57B1D2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3E42-3144-4871-AD7B-D852F9C527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282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86884-7ADA-440E-A0F4-8A651B57B1D2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3E42-3144-4871-AD7B-D852F9C527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2000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86884-7ADA-440E-A0F4-8A651B57B1D2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3E42-3144-4871-AD7B-D852F9C527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6390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86884-7ADA-440E-A0F4-8A651B57B1D2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3E42-3144-4871-AD7B-D852F9C527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8257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86884-7ADA-440E-A0F4-8A651B57B1D2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3E42-3144-4871-AD7B-D852F9C527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2287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86884-7ADA-440E-A0F4-8A651B57B1D2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3E42-3144-4871-AD7B-D852F9C527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2080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86884-7ADA-440E-A0F4-8A651B57B1D2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3E42-3144-4871-AD7B-D852F9C527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7760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86884-7ADA-440E-A0F4-8A651B57B1D2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3E42-3144-4871-AD7B-D852F9C527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7464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86884-7ADA-440E-A0F4-8A651B57B1D2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3E42-3144-4871-AD7B-D852F9C527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0433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86884-7ADA-440E-A0F4-8A651B57B1D2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3E42-3144-4871-AD7B-D852F9C527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93113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86884-7ADA-440E-A0F4-8A651B57B1D2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3E42-3144-4871-AD7B-D852F9C527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7966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A86884-7ADA-440E-A0F4-8A651B57B1D2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093E42-3144-4871-AD7B-D852F9C527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8104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37254" y="583010"/>
            <a:ext cx="69862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latin typeface="Trebuchet MS" pitchFamily="34" charset="0"/>
              </a:rPr>
              <a:t>МБУК «Горнозаводская центральная детская библиотека»</a:t>
            </a:r>
            <a:endParaRPr lang="ru-RU" b="1" i="1" dirty="0">
              <a:latin typeface="Trebuchet MS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03283" y="2844225"/>
            <a:ext cx="75805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/>
              <a:t>Звери и птички на книжных страничках</a:t>
            </a:r>
            <a:endParaRPr lang="ru-RU" sz="3200" b="1" i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035388"/>
            <a:ext cx="277166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17032"/>
            <a:ext cx="3604290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15811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860032" y="620688"/>
            <a:ext cx="403244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/>
              <a:t>В. Бианки «Синичкин календарь»</a:t>
            </a:r>
          </a:p>
          <a:p>
            <a:endParaRPr lang="ru-RU" sz="2000" b="1" i="1" dirty="0"/>
          </a:p>
          <a:p>
            <a:r>
              <a:rPr lang="ru-RU" sz="1600" i="1" dirty="0" smtClean="0"/>
              <a:t>Синичка по имени </a:t>
            </a:r>
            <a:r>
              <a:rPr lang="ru-RU" sz="1600" i="1" dirty="0" err="1" smtClean="0"/>
              <a:t>Зинька</a:t>
            </a:r>
            <a:r>
              <a:rPr lang="ru-RU" sz="1600" i="1" dirty="0" smtClean="0"/>
              <a:t> – молодая и любознательная, она хочет познавать окружающий мир и наслаждаться данным ей временем. Однажды она видит, как люди празднуют Новый год и удивляется. Воробьи объясняют ей, что в году 12 месяцев, а старый воробей советует каждый месяц наблюдать за природой. Зимой </a:t>
            </a:r>
            <a:r>
              <a:rPr lang="ru-RU" sz="1600" i="1" dirty="0" err="1" smtClean="0"/>
              <a:t>Зинька</a:t>
            </a:r>
            <a:r>
              <a:rPr lang="ru-RU" sz="1600" i="1" dirty="0" smtClean="0"/>
              <a:t> заметила, как меняется шерстка у зайцев, как уходят в спячку медведи, как все покрывается снегом и льдом. Весной птичка наблюдала, как приходит оттепель, как птицы охраняют гнезда, норы и своих птенцов. Когда наступило лето, </a:t>
            </a:r>
            <a:r>
              <a:rPr lang="ru-RU" sz="1600" i="1" dirty="0" err="1" smtClean="0"/>
              <a:t>Зинька</a:t>
            </a:r>
            <a:r>
              <a:rPr lang="ru-RU" sz="1600" i="1" dirty="0" smtClean="0"/>
              <a:t> заметила в лесу охотника. Он подстрелил несколько куропаток и ранил другую синицу. </a:t>
            </a:r>
            <a:r>
              <a:rPr lang="ru-RU" sz="1600" i="1" dirty="0" err="1" smtClean="0"/>
              <a:t>Зинька</a:t>
            </a:r>
            <a:r>
              <a:rPr lang="ru-RU" sz="1600" i="1" dirty="0" smtClean="0"/>
              <a:t> ухаживала за раненым до его выздоровления и назвала его </a:t>
            </a:r>
            <a:r>
              <a:rPr lang="ru-RU" sz="1600" i="1" dirty="0" err="1" smtClean="0"/>
              <a:t>Занзивер</a:t>
            </a:r>
            <a:r>
              <a:rPr lang="ru-RU" sz="1600" i="1" dirty="0" smtClean="0"/>
              <a:t>…</a:t>
            </a:r>
            <a:endParaRPr lang="ru-RU" sz="2000" i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4172400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8142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860032" y="620688"/>
            <a:ext cx="403244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/>
              <a:t>В. Бианки «Лесные домишки»</a:t>
            </a:r>
          </a:p>
          <a:p>
            <a:endParaRPr lang="ru-RU" sz="2000" b="1" i="1" dirty="0"/>
          </a:p>
          <a:p>
            <a:r>
              <a:rPr lang="ru-RU" sz="1600" i="1" dirty="0" smtClean="0"/>
              <a:t>	У </a:t>
            </a:r>
            <a:r>
              <a:rPr lang="ru-RU" sz="1600" i="1" dirty="0" smtClean="0"/>
              <a:t>реки маленькие ласточки играли в догонялки, среди них своей ловкостью и скоростью выделялась маленькая ласточка Береговушка</a:t>
            </a:r>
            <a:r>
              <a:rPr lang="ru-RU" sz="1600" i="1" dirty="0" smtClean="0"/>
              <a:t>. Но на маленьких птиц напал большой Сокол, и все бросились врассыпную. Улетела далеко </a:t>
            </a:r>
            <a:r>
              <a:rPr lang="ru-RU" sz="1600" i="1" dirty="0" smtClean="0"/>
              <a:t>Б</a:t>
            </a:r>
            <a:r>
              <a:rPr lang="ru-RU" sz="1600" i="1" dirty="0" smtClean="0"/>
              <a:t>ереговушка от своего домика, потерялась и очень испугалась, что скоро наступит ночь, а она осталась под открытым небом.</a:t>
            </a:r>
          </a:p>
          <a:p>
            <a:r>
              <a:rPr lang="ru-RU" sz="1600" i="1" dirty="0" smtClean="0"/>
              <a:t>	В своих поисках укрытия на ночь птичка встречала много различных птиц, но ее не устраивали их домики. Кто-то жил в песке, кто-то на ветках дерева, кто-то качался на волнах. И в конце своих поисков ласточка нашла родную реку и норки ласточек, устроенные в высоком глинистом берегу. Там ее ждала мама, а в своей постельке на листиках, веточках и перьях так крепко спалось. </a:t>
            </a:r>
            <a:endParaRPr lang="ru-RU" sz="2000" i="1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29000"/>
            <a:ext cx="3816000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9623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860032" y="620688"/>
            <a:ext cx="403244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/>
              <a:t>Б. Житков «Рассказы»</a:t>
            </a:r>
            <a:endParaRPr lang="ru-RU" sz="2000" b="1" i="1" dirty="0" smtClean="0"/>
          </a:p>
          <a:p>
            <a:endParaRPr lang="ru-RU" sz="2000" b="1" i="1" dirty="0"/>
          </a:p>
          <a:p>
            <a:r>
              <a:rPr lang="ru-RU" sz="1600" i="1" dirty="0" smtClean="0"/>
              <a:t>У </a:t>
            </a:r>
            <a:r>
              <a:rPr lang="ru-RU" sz="1600" i="1" dirty="0" smtClean="0"/>
              <a:t>детей была ручная птица – галка. Брат с сестрой кормили ее с рук. Она улетала на свободу, но всегда возвращалась. Однажды сестра стала умываться. Перед этим сняла колечко. Когда смыла мыло с лица кольца уже не было. Сестра подумала на брата. Тот не признавал своей вины, и дети поссорились. Вмешалась бабушка. Хотела одеть очки и найти колечко, но они исчезли. Бабушка тоже решила, что это игра мальчика. Тот обиженный выскочил из дому.</a:t>
            </a:r>
          </a:p>
          <a:p>
            <a:r>
              <a:rPr lang="ru-RU" sz="1600" i="1" dirty="0" smtClean="0"/>
              <a:t>Мальчик увидел как с очками в клюве летит галка. Она спрятала свой клад в щель крыши. Так нашлись вещи. В щели были разные стеклышки и деньги. Сестра попросила прощения у брата. Бабушка отметила, что галки, как сороки любят, что блестит.</a:t>
            </a:r>
            <a:endParaRPr lang="ru-RU" sz="2000" i="1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3780000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56838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3" y="-14114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499992" y="620688"/>
            <a:ext cx="4392488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/>
              <a:t>В.В. Чаплина «Питомцы зоопарка»</a:t>
            </a:r>
            <a:endParaRPr lang="ru-RU" sz="2000" b="1" i="1" dirty="0" smtClean="0"/>
          </a:p>
          <a:p>
            <a:endParaRPr lang="ru-RU" sz="2000" b="1" i="1" dirty="0"/>
          </a:p>
          <a:p>
            <a:r>
              <a:rPr lang="ru-RU" sz="1600" i="1" dirty="0" smtClean="0"/>
              <a:t>Одна из самых популярных книг о животных прошлых лет, написанная для детей. Много лет проработав в Московском зоопарке, В. Чаплина в живой и увлекательной форме рассказывает о полной неожиданностей, радостей и тревог жизни зоолога, об уходе за маленькими зверятами, о сохранении их в неволе, о любви и бережном отношении к братьям нашим меньшим.</a:t>
            </a:r>
            <a:endParaRPr lang="ru-RU" sz="2000" i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06778"/>
            <a:ext cx="3548571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74495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3" y="-14114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499992" y="620688"/>
            <a:ext cx="439248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/>
              <a:t>В.В. Чаплина «Мои питомцы»</a:t>
            </a:r>
            <a:endParaRPr lang="ru-RU" sz="2000" b="1" i="1" dirty="0" smtClean="0"/>
          </a:p>
          <a:p>
            <a:endParaRPr lang="ru-RU" sz="2000" b="1" i="1" dirty="0"/>
          </a:p>
          <a:p>
            <a:r>
              <a:rPr lang="ru-RU" sz="1600" i="1" dirty="0" smtClean="0"/>
              <a:t>В книге «Мои питомцы» рассказывается о повадках животных и дружбе человека со зверем. Рассказы полны комических ситуаций, которые порой случаются с нами при более близком знакомстве с очаровательными зверятами.</a:t>
            </a:r>
          </a:p>
          <a:p>
            <a:r>
              <a:rPr lang="ru-RU" sz="1600" i="1" dirty="0" smtClean="0"/>
              <a:t>То, что вытворяют при этом зверята, может легко вывести из себя даже очень спокойного человека, и Вера Чаплина остроумно, но без насмешки рассказывает об этом. В книге рассказывается о трогательной дружбе ребят с домашними и прирученными дикими животными.</a:t>
            </a:r>
            <a:endParaRPr lang="ru-RU" sz="2000" i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3610286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41985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3" y="-14114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499992" y="620688"/>
            <a:ext cx="439248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/>
              <a:t>Е. </a:t>
            </a:r>
            <a:r>
              <a:rPr lang="ru-RU" sz="2000" b="1" i="1" dirty="0" err="1" smtClean="0"/>
              <a:t>Чарушин</a:t>
            </a:r>
            <a:r>
              <a:rPr lang="ru-RU" sz="2000" b="1" i="1" dirty="0" smtClean="0"/>
              <a:t> «Друзья»</a:t>
            </a:r>
            <a:endParaRPr lang="ru-RU" sz="2000" b="1" i="1" dirty="0" smtClean="0"/>
          </a:p>
          <a:p>
            <a:endParaRPr lang="ru-RU" sz="2000" b="1" i="1" dirty="0"/>
          </a:p>
          <a:p>
            <a:r>
              <a:rPr lang="ru-RU" sz="1600" i="1" dirty="0" smtClean="0"/>
              <a:t>Как-то раз, расчищая просеку, лесник обнаружил лисью нору, в которой тихонько сидел маленький лисенок. Вероятно, лиса-мать успела перетащить других своих детенышей в более безопасное место, а этот бедолага остался один.</a:t>
            </a:r>
          </a:p>
          <a:p>
            <a:endParaRPr lang="ru-RU" sz="1600" i="1" dirty="0"/>
          </a:p>
          <a:p>
            <a:r>
              <a:rPr lang="ru-RU" sz="1600" i="1" dirty="0" smtClean="0"/>
              <a:t>Забрал лесник малыша к себе и назвал </a:t>
            </a:r>
            <a:r>
              <a:rPr lang="ru-RU" sz="1600" i="1" dirty="0" smtClean="0"/>
              <a:t>В</a:t>
            </a:r>
            <a:r>
              <a:rPr lang="ru-RU" sz="1600" i="1" dirty="0" smtClean="0"/>
              <a:t>аськой, поскольку звуки, которые он издавал, напоминали кошачье мяуканье. Помимо Васьки жил в доме еще питомец – породистый месячный щенок Огарок. Шерсть его была такая рыжая, словно огонь.</a:t>
            </a:r>
          </a:p>
          <a:p>
            <a:r>
              <a:rPr lang="ru-RU" sz="1600" i="1" dirty="0"/>
              <a:t>Вот и стали лисёнок и щенок расти вместе. И спят они рядышком, и играют вместе.</a:t>
            </a:r>
            <a:endParaRPr lang="ru-RU" sz="1600" i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38" y="620688"/>
            <a:ext cx="3869398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23133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3" y="-14114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499992" y="620688"/>
            <a:ext cx="43924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/>
              <a:t>Е. </a:t>
            </a:r>
            <a:r>
              <a:rPr lang="ru-RU" sz="2000" b="1" i="1" dirty="0" err="1" smtClean="0"/>
              <a:t>Чарушин</a:t>
            </a:r>
            <a:r>
              <a:rPr lang="ru-RU" sz="2000" b="1" i="1" dirty="0" smtClean="0"/>
              <a:t> «Про зверей и птиц»</a:t>
            </a:r>
            <a:endParaRPr lang="ru-RU" sz="2000" b="1" i="1" dirty="0" smtClean="0"/>
          </a:p>
          <a:p>
            <a:endParaRPr lang="ru-RU" sz="2000" b="1" i="1" dirty="0"/>
          </a:p>
          <a:p>
            <a:r>
              <a:rPr lang="ru-RU" sz="1600" i="1" dirty="0" smtClean="0"/>
              <a:t>Рассказы про зверей и птиц, населяющих наши леса: медведя, кабана, барсука, лису, зайца, журавля и т.д., их повадки и характерные особенности.</a:t>
            </a:r>
          </a:p>
          <a:p>
            <a:endParaRPr lang="ru-RU" sz="1600" i="1" dirty="0"/>
          </a:p>
          <a:p>
            <a:r>
              <a:rPr lang="ru-RU" sz="1600" i="1" dirty="0" smtClean="0"/>
              <a:t>Пришла весна, растаял снег. Из своей сухой норы вылез барсук. Сонный еще. Сопатый, мохнатый, подслеповатый. Он всю зиму спал, как медведь. Шерсть у него на боках свалялась. Потягивается барсук, расправляется.</a:t>
            </a:r>
            <a:endParaRPr lang="ru-RU" sz="1600" i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20688"/>
            <a:ext cx="3492000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62789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3" y="-14114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004048" y="620688"/>
            <a:ext cx="3888432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/>
              <a:t>Е. </a:t>
            </a:r>
            <a:r>
              <a:rPr lang="ru-RU" sz="2000" b="1" i="1" dirty="0" err="1" smtClean="0"/>
              <a:t>Чарушин</a:t>
            </a:r>
            <a:r>
              <a:rPr lang="ru-RU" sz="2000" b="1" i="1" dirty="0" smtClean="0"/>
              <a:t> «Про Томку»</a:t>
            </a:r>
            <a:endParaRPr lang="ru-RU" sz="2000" b="1" i="1" dirty="0" smtClean="0"/>
          </a:p>
          <a:p>
            <a:endParaRPr lang="ru-RU" sz="2000" b="1" i="1" dirty="0"/>
          </a:p>
          <a:p>
            <a:r>
              <a:rPr lang="ru-RU" sz="1600" i="1" dirty="0" smtClean="0"/>
              <a:t>Когда Тюпа был совсем меленьким, он не умел ловит птиц и птицы его не боялись.</a:t>
            </a:r>
          </a:p>
          <a:p>
            <a:r>
              <a:rPr lang="ru-RU" sz="1600" i="1" dirty="0" smtClean="0"/>
              <a:t>Сорока в деревне была знатной воровкой, а также любила громко кричать.</a:t>
            </a:r>
          </a:p>
          <a:p>
            <a:r>
              <a:rPr lang="ru-RU" sz="1600" i="1" dirty="0" smtClean="0"/>
              <a:t>Кошка Пунька ловила птиц только на улице, а потому не стала ловить птиц, которые поселились в доме.</a:t>
            </a:r>
          </a:p>
          <a:p>
            <a:r>
              <a:rPr lang="ru-RU" sz="1600" i="1" dirty="0" smtClean="0"/>
              <a:t>Томка рос, учился плавать в озере, а по ночам ему стали сниться охотничьи сны.</a:t>
            </a:r>
          </a:p>
          <a:p>
            <a:r>
              <a:rPr lang="ru-RU" sz="1600" i="1" dirty="0" smtClean="0"/>
              <a:t>У старушки Ивановны поселились медвежата, которые росли и становились беспокойными.</a:t>
            </a:r>
          </a:p>
          <a:p>
            <a:r>
              <a:rPr lang="ru-RU" sz="1600" i="1" dirty="0" smtClean="0"/>
              <a:t>Девочка Аня научила скворца разговаривать и его нашли в лесу, когда скворец потерялся.</a:t>
            </a:r>
            <a:endParaRPr lang="ru-RU" sz="1600" i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4655172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85843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3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635896" y="96875"/>
            <a:ext cx="29523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/>
              <a:t>Эти книги про животных ждут ребят в Горнозаводской детской библиотеке.</a:t>
            </a:r>
            <a:endParaRPr lang="ru-RU" i="1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30436"/>
            <a:ext cx="2172414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694" y="547902"/>
            <a:ext cx="1806136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096992"/>
            <a:ext cx="1629891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694" y="2569581"/>
            <a:ext cx="1686171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425" y="3356992"/>
            <a:ext cx="1945354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2793" y="3356992"/>
            <a:ext cx="1782312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575286"/>
            <a:ext cx="1763185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4114"/>
            <a:ext cx="1657017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804579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745</Words>
  <Application>Microsoft Office PowerPoint</Application>
  <PresentationFormat>Экран (4:3)</PresentationFormat>
  <Paragraphs>40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Бухгалтер</dc:creator>
  <cp:lastModifiedBy>Бухгалтер</cp:lastModifiedBy>
  <cp:revision>12</cp:revision>
  <dcterms:created xsi:type="dcterms:W3CDTF">2021-10-12T06:32:40Z</dcterms:created>
  <dcterms:modified xsi:type="dcterms:W3CDTF">2021-10-13T11:01:09Z</dcterms:modified>
</cp:coreProperties>
</file>